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55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1CBEAA3-0FB2-4B82-87AD-DE91169FDC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LID4096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2EE9C7D-0561-45F7-B9C7-93DFE02977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LID4096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B63A942-2BF9-47C3-8FB1-C436ADC99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9BDA-3A73-4859-894D-832BD34A7565}" type="datetimeFigureOut">
              <a:rPr lang="LID4096" smtClean="0"/>
              <a:t>03/13/2022</a:t>
            </a:fld>
            <a:endParaRPr lang="LID4096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0DD1C8F-494F-4A2D-BECF-3EBAF758E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503A834-76F4-4B65-972B-AB681342C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55502-247E-44CB-8689-1BE7E6CDBF5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168024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39F8532-7697-480C-AD15-49EE3EA07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LID4096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6E9B9C5-2D88-402D-A354-33DE7E843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LID4096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43744D5-4F08-44D4-926A-28C7888B2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9BDA-3A73-4859-894D-832BD34A7565}" type="datetimeFigureOut">
              <a:rPr lang="LID4096" smtClean="0"/>
              <a:t>03/13/2022</a:t>
            </a:fld>
            <a:endParaRPr lang="LID4096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DFF481-1F7D-4A6F-818B-6D7F529F2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6263E1-4C9C-42A8-9094-11F5EE1F4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55502-247E-44CB-8689-1BE7E6CDBF5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916301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35B5E125-9765-4849-84CB-C70BF9B370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LID4096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E89C857-8712-4019-9959-F3A6F925D9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LID4096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FF5F75B-9F59-4F92-8B78-8DDEFB75B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9BDA-3A73-4859-894D-832BD34A7565}" type="datetimeFigureOut">
              <a:rPr lang="LID4096" smtClean="0"/>
              <a:t>03/13/2022</a:t>
            </a:fld>
            <a:endParaRPr lang="LID4096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63A5622-4EDC-404F-B1EE-02876BD08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97A0CF9-1AA3-4973-9867-D0D1925F6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55502-247E-44CB-8689-1BE7E6CDBF5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869393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0201652-DADD-4293-AFDC-A822C4838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LID4096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55A5A12-678C-49E9-A575-13C0ACEE8A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LID4096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45817C5-C1BD-481A-A55A-CB5CD433B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9BDA-3A73-4859-894D-832BD34A7565}" type="datetimeFigureOut">
              <a:rPr lang="LID4096" smtClean="0"/>
              <a:t>03/13/2022</a:t>
            </a:fld>
            <a:endParaRPr lang="LID4096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75E3A88-A267-4ED3-8424-C67F747BE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C02D6C4-97D0-472D-ADD0-C0A11CE26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55502-247E-44CB-8689-1BE7E6CDBF5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0464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5A1CCF-E61B-4FA7-A0F3-B80893F6D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LID4096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738439F-D2A8-4BBA-B19E-37DFA0A5AB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257EB36-0200-400E-9B25-45752C62A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9BDA-3A73-4859-894D-832BD34A7565}" type="datetimeFigureOut">
              <a:rPr lang="LID4096" smtClean="0"/>
              <a:t>03/13/2022</a:t>
            </a:fld>
            <a:endParaRPr lang="LID4096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752881E-3809-4B3F-AE91-925C6521B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DDE51B2-08C9-4A63-8E91-52125A3BA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55502-247E-44CB-8689-1BE7E6CDBF5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876399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5B93C08-0BD8-49B9-9666-55E3C1EF2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LID4096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9E26E99-7CD7-4E84-9AF2-108B37A18F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LID4096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8EB01D0-0DC6-4B13-A3B3-A4DA00E29D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LID4096"/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C535AE6-099A-4E7B-A54C-BDF9E03F4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9BDA-3A73-4859-894D-832BD34A7565}" type="datetimeFigureOut">
              <a:rPr lang="LID4096" smtClean="0"/>
              <a:t>03/13/2022</a:t>
            </a:fld>
            <a:endParaRPr lang="LID4096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52BE3A8-18F0-4D47-A42E-AFA4C9C82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74E2E44-67D7-440F-9588-EE0239F98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55502-247E-44CB-8689-1BE7E6CDBF5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796566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1606BE7-790E-4340-8B8A-2EA7EBDA5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LID4096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69AD185-4C38-4646-A99C-3075BA4614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9DB1C97-C09C-4B4D-B940-1DDD21AD89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LID4096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086B462D-5A98-4E2C-8ED9-8FBD8B7250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42D06D88-79B1-42DD-885E-16D346C58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LID4096"/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C568D7B3-B71F-4FED-B2AB-190F194C2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9BDA-3A73-4859-894D-832BD34A7565}" type="datetimeFigureOut">
              <a:rPr lang="LID4096" smtClean="0"/>
              <a:t>03/13/2022</a:t>
            </a:fld>
            <a:endParaRPr lang="LID4096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873FA79F-BF27-4F51-AE93-D488C7B7C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7E2E8F9-51A4-4866-B52B-E830D104A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55502-247E-44CB-8689-1BE7E6CDBF5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135429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B19F495-4A71-4F91-88B5-BAF880A14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LID4096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C7534FF6-9618-4667-8ADB-0E195A481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9BDA-3A73-4859-894D-832BD34A7565}" type="datetimeFigureOut">
              <a:rPr lang="LID4096" smtClean="0"/>
              <a:t>03/13/2022</a:t>
            </a:fld>
            <a:endParaRPr lang="LID4096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483453E-F8FC-44FB-954A-38613A565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60DE2F5-A6CC-4DE2-8F94-7C5778646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55502-247E-44CB-8689-1BE7E6CDBF5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871900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A16BB981-A87C-4CCB-BEF8-C0466F8ED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9BDA-3A73-4859-894D-832BD34A7565}" type="datetimeFigureOut">
              <a:rPr lang="LID4096" smtClean="0"/>
              <a:t>03/13/2022</a:t>
            </a:fld>
            <a:endParaRPr lang="LID4096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6AE16F7-480C-443E-87F7-A75E5F81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0E02E28-5BFF-4F18-974E-B6EA7391C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55502-247E-44CB-8689-1BE7E6CDBF5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425843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859B322-77E1-47B9-927C-8BBDD9E63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LID4096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49CF708-7AEB-48D5-B57A-A01A492D7A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LID4096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8834B67-B9F3-45F6-95B7-0DA4B6828C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9C2E921-E3BD-4030-91D6-1441D586B1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9BDA-3A73-4859-894D-832BD34A7565}" type="datetimeFigureOut">
              <a:rPr lang="LID4096" smtClean="0"/>
              <a:t>03/13/2022</a:t>
            </a:fld>
            <a:endParaRPr lang="LID4096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09DDF99-151F-4676-A304-4CC294E06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9A6B5C4-553E-4266-A164-B5A283921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55502-247E-44CB-8689-1BE7E6CDBF5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475895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C590A1A-5594-4003-BECF-9A1771218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LID4096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C519D546-B082-4B3D-9D5E-BA893E6E77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ID4096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55330EF-3DB7-4FB8-A7E9-304C2114A5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BE162D6-2CE4-45E9-9AC6-C07976204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9BDA-3A73-4859-894D-832BD34A7565}" type="datetimeFigureOut">
              <a:rPr lang="LID4096" smtClean="0"/>
              <a:t>03/13/2022</a:t>
            </a:fld>
            <a:endParaRPr lang="LID4096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71A8E9A-B901-4A7F-BBA0-F157C6880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2A0BE5E-5C03-431D-89C3-F9B0791FC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55502-247E-44CB-8689-1BE7E6CDBF5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3103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23046692-9994-4BD2-B995-AB52AA718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LID4096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EAA714-F8AA-4F61-9BA0-AF977F5DCC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LID4096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0C3EC6E-3B27-4562-992A-8AD4DE385F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29BDA-3A73-4859-894D-832BD34A7565}" type="datetimeFigureOut">
              <a:rPr lang="LID4096" smtClean="0"/>
              <a:t>03/13/2022</a:t>
            </a:fld>
            <a:endParaRPr lang="LID4096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A50FE42-B452-4FF3-A90D-34F782A5FE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75DDF9E-918A-4800-B34D-3AA0280424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55502-247E-44CB-8689-1BE7E6CDBF5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9673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개체 5">
            <a:extLst>
              <a:ext uri="{FF2B5EF4-FFF2-40B4-BE49-F238E27FC236}">
                <a16:creationId xmlns:a16="http://schemas.microsoft.com/office/drawing/2014/main" id="{77850B16-DD55-4F33-8F06-C7B7CBC97C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0950168"/>
              </p:ext>
            </p:extLst>
          </p:nvPr>
        </p:nvGraphicFramePr>
        <p:xfrm>
          <a:off x="5821544" y="531039"/>
          <a:ext cx="3600450" cy="288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name="Graph" r:id="rId3" imgW="3600000" imgH="2882520" progId="Origin95.Graph">
                  <p:embed/>
                </p:oleObj>
              </mc:Choice>
              <mc:Fallback>
                <p:oleObj name="Graph" r:id="rId3" imgW="3600000" imgH="288252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821544" y="531039"/>
                        <a:ext cx="3600450" cy="2882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개체 4">
            <a:extLst>
              <a:ext uri="{FF2B5EF4-FFF2-40B4-BE49-F238E27FC236}">
                <a16:creationId xmlns:a16="http://schemas.microsoft.com/office/drawing/2014/main" id="{C8A47DDC-61DE-4845-8F98-CA9227BDA4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7336853"/>
              </p:ext>
            </p:extLst>
          </p:nvPr>
        </p:nvGraphicFramePr>
        <p:xfrm>
          <a:off x="2432391" y="528725"/>
          <a:ext cx="3662363" cy="289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Graph" r:id="rId5" imgW="3662280" imgH="2899080" progId="Origin95.Graph">
                  <p:embed/>
                </p:oleObj>
              </mc:Choice>
              <mc:Fallback>
                <p:oleObj name="Graph" r:id="rId5" imgW="3662280" imgH="289908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32391" y="528725"/>
                        <a:ext cx="3662363" cy="2898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개체 3">
            <a:extLst>
              <a:ext uri="{FF2B5EF4-FFF2-40B4-BE49-F238E27FC236}">
                <a16:creationId xmlns:a16="http://schemas.microsoft.com/office/drawing/2014/main" id="{6F70C59F-2EE7-41C7-AF1E-28A5DFCDBA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1550632"/>
              </p:ext>
            </p:extLst>
          </p:nvPr>
        </p:nvGraphicFramePr>
        <p:xfrm>
          <a:off x="2369591" y="3287148"/>
          <a:ext cx="3533775" cy="284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Graph" r:id="rId7" imgW="3533760" imgH="2846880" progId="Origin95.Graph">
                  <p:embed/>
                </p:oleObj>
              </mc:Choice>
              <mc:Fallback>
                <p:oleObj name="Graph" r:id="rId7" imgW="3533760" imgH="284688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369591" y="3287148"/>
                        <a:ext cx="3533775" cy="284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개체 8">
            <a:extLst>
              <a:ext uri="{FF2B5EF4-FFF2-40B4-BE49-F238E27FC236}">
                <a16:creationId xmlns:a16="http://schemas.microsoft.com/office/drawing/2014/main" id="{5337D61A-19C7-49A9-945D-EF11FDDF241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857767"/>
              </p:ext>
            </p:extLst>
          </p:nvPr>
        </p:nvGraphicFramePr>
        <p:xfrm>
          <a:off x="5786454" y="3283659"/>
          <a:ext cx="3641725" cy="281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Graph" r:id="rId9" imgW="3642120" imgH="2812680" progId="Origin95.Graph">
                  <p:embed/>
                </p:oleObj>
              </mc:Choice>
              <mc:Fallback>
                <p:oleObj name="Graph" r:id="rId9" imgW="3642120" imgH="281268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786454" y="3283659"/>
                        <a:ext cx="3641725" cy="2813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E034C9F7-1BE3-440C-B528-48DB3351F8A3}"/>
              </a:ext>
            </a:extLst>
          </p:cNvPr>
          <p:cNvSpPr txBox="1"/>
          <p:nvPr/>
        </p:nvSpPr>
        <p:spPr>
          <a:xfrm>
            <a:off x="2290205" y="557918"/>
            <a:ext cx="428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(A)</a:t>
            </a:r>
            <a:endParaRPr lang="LID4096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59F5E06-81F1-43D3-AB53-2973661E38EF}"/>
              </a:ext>
            </a:extLst>
          </p:cNvPr>
          <p:cNvSpPr txBox="1"/>
          <p:nvPr/>
        </p:nvSpPr>
        <p:spPr>
          <a:xfrm>
            <a:off x="5779037" y="568325"/>
            <a:ext cx="4219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(B)</a:t>
            </a:r>
            <a:endParaRPr lang="LID4096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2412024-8819-4A45-B559-01C760E775B8}"/>
              </a:ext>
            </a:extLst>
          </p:cNvPr>
          <p:cNvSpPr txBox="1"/>
          <p:nvPr/>
        </p:nvSpPr>
        <p:spPr>
          <a:xfrm>
            <a:off x="2291822" y="3249559"/>
            <a:ext cx="428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(C)</a:t>
            </a:r>
            <a:endParaRPr lang="LID4096" sz="1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C523F61-37B1-4835-9D15-744760F45008}"/>
              </a:ext>
            </a:extLst>
          </p:cNvPr>
          <p:cNvSpPr txBox="1"/>
          <p:nvPr/>
        </p:nvSpPr>
        <p:spPr>
          <a:xfrm>
            <a:off x="5780654" y="3259966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(D)</a:t>
            </a:r>
            <a:endParaRPr lang="LID4096" sz="1600" dirty="0"/>
          </a:p>
        </p:txBody>
      </p:sp>
    </p:spTree>
    <p:extLst>
      <p:ext uri="{BB962C8B-B14F-4D97-AF65-F5344CB8AC3E}">
        <p14:creationId xmlns:p14="http://schemas.microsoft.com/office/powerpoint/2010/main" val="1746524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12</Words>
  <Application>Microsoft Office PowerPoint</Application>
  <PresentationFormat>와이드스크린</PresentationFormat>
  <Paragraphs>4</Paragraphs>
  <Slides>1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2</vt:i4>
      </vt:variant>
      <vt:variant>
        <vt:lpstr>슬라이드 제목</vt:lpstr>
      </vt:variant>
      <vt:variant>
        <vt:i4>1</vt:i4>
      </vt:variant>
    </vt:vector>
  </HeadingPairs>
  <TitlesOfParts>
    <vt:vector size="8" baseType="lpstr">
      <vt:lpstr>맑은 고딕</vt:lpstr>
      <vt:lpstr>Arial</vt:lpstr>
      <vt:lpstr>Calibri</vt:lpstr>
      <vt:lpstr>Calibri Light</vt:lpstr>
      <vt:lpstr>Office 테마</vt:lpstr>
      <vt:lpstr>Graph</vt:lpstr>
      <vt:lpstr>Unicode Origin Graph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송경섭</dc:creator>
  <cp:lastModifiedBy>송경섭</cp:lastModifiedBy>
  <cp:revision>9</cp:revision>
  <dcterms:created xsi:type="dcterms:W3CDTF">2022-02-21T09:41:33Z</dcterms:created>
  <dcterms:modified xsi:type="dcterms:W3CDTF">2022-03-13T12:47:39Z</dcterms:modified>
</cp:coreProperties>
</file>